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7" autoAdjust="0"/>
    <p:restoredTop sz="81540" autoAdjust="0"/>
  </p:normalViewPr>
  <p:slideViewPr>
    <p:cSldViewPr snapToGrid="0">
      <p:cViewPr varScale="1">
        <p:scale>
          <a:sx n="71" d="100"/>
          <a:sy n="71" d="100"/>
        </p:scale>
        <p:origin x="96" y="26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B0398D-CDDB-4BC6-9462-CAD6CCA1BBE7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34A0B5-1999-4489-A2D6-9925702CD9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38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PS5 joystick tear down. Also shows Google Stadia.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https://youtu.be/eD7KKf9rbiY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4A0B5-1999-4489-A2D6-9925702CD9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64317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https://youtu.be/viqj_MWjb4I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4A0B5-1999-4489-A2D6-9925702CD95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8635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https://www.ifixit.com/News/48944/heres-why-ps5-joysticks-drift-and-why-theyll-only-get-worse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4A0B5-1999-4489-A2D6-9925702CD95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9694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https://youtu.be/vQesgAtr2e4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E34A0B5-1999-4489-A2D6-9925702CD95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1727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5EAC53-3338-40D7-8765-223703F264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CCABFE6-FDDB-4CB8-ADF3-A0A8395355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78D512-4409-4D83-B3CA-B4852F257B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5DA670-B919-4A53-BB2D-10970C20C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182DDA-C384-49A3-8A61-3CD162972F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92368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402C7-1938-4A08-8E54-FA3099C0D4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6751F5C-FE9C-451E-973A-E43916FBF0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6B0CF2-CFEC-42AC-A7C7-92358DCCC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78A47-BD12-438E-95FE-B29C87C50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D2F263-5623-452E-877B-D4DBC5F42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347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E3B03DF-D8CD-4C79-A766-FC6917BCAA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90CFA5-E05D-4A27-BF33-2B2BEC25BC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2E37C6-5C58-4D5B-920A-145621B2E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10D208-AA98-4CDD-84DD-79B40121CB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6A5B9C-C39D-4EB5-A4CD-263C1FB3E2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313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707D22-E853-459C-A5CC-AECC62CE9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26E547-1DE6-4D50-A3F3-63A4529FEF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07953C-6896-4558-84BB-20A37CF83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E2FA43-7046-4B71-B23F-619545015D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2AF090-0703-40F9-A72F-15F8D8610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5327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480E1-80BD-4108-9BA7-E01274978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557FC5-B0E1-4D24-B244-2700F7A3B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9FEA1-9754-433D-B462-5F076D02D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D379B-9A8A-40F8-9DD6-EAD2EA9D22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8A04DA-9ABD-4763-9818-E029B4E21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0159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82403-D059-486B-99A4-1F5E99F45A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92C6FD-0691-44A5-BEBE-2BADC6B520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A0DB60-6B3E-4BB7-BD5C-AD89097D36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D36285-2F34-443D-9192-D20AE6AB9A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B3D13B-A793-4456-AFFE-22DD927770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0A4A78-80DE-4D6D-A79C-48C51D1C3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18769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AF3BE-3318-4CA0-BD04-878AAE24F0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00D8D5-E462-4D9C-A2B7-44F235D35F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DCF008-C0DA-408B-8E43-FD0BB9CB5F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891E6F-97A3-4E8E-8A3B-5CE40CB28C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2632E6-3497-46C2-A368-D67A8EC9E4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760F87-C2D1-459E-A405-1CD85039D2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0D5174-8A2A-4A2F-8776-3F743F056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571C2D-7388-4A8B-9E1C-79ECC2D45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32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1A273-A2E7-468E-BF36-90DB244CC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F38BFE-12F6-4929-B2CA-5B3326366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988CA3-1E90-48BF-8FBE-2E3C02B1D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EBB9FA-D521-4380-A5BC-25B43F63EC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0577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01AE729-4FC6-4D5A-A70E-BEADC047E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2D5D9A5-AD83-42A3-A413-2EB6C32121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3B5DD-6705-435D-9611-EC1A46707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18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B9014-F596-4207-A80F-4BAB0B32F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1CCC9-A232-4BC6-AA07-29B25634E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1CDD79-1E80-49E3-B0CA-B9DB181C93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95AEDF-FCA3-4798-8386-F21C26283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1D1EAC-B123-4117-BE07-54C0F620B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BA57A1-9701-4878-82B9-F8DF18A50E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5682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E7FBFC-918B-4A35-9DA4-F5C66B5D5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B81675-6645-4752-A4C1-C82CBEB05F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0BF587-96A0-48B7-B1F2-DD31D9CC7D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EB58F1-3934-4A9A-8BAC-33F1E5F59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10C55E-A63F-45E9-8D56-3C730B23F6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66CEB5-8448-4E5E-9C50-39902CFC5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9434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258B49-835D-4103-B187-A9F7FBCA5E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5046E6-2452-403F-91F1-B532448FB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8B1C71-E2A9-44B1-9B76-26B08CAB94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C24731-F644-430C-B932-D633D1D8D5D0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250C55-0AD4-437B-ADB9-B5EFC584A35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1212F-30BD-4826-8DAE-2A6EA813B8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BD450E-C79E-41A2-BB26-860B5746AD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91377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ifixit.com/Guide/Xbox+One+Elite+Controller+(Model+1698)+Joystick+Potentiometer+Replacement/97229#s194254" TargetMode="External"/><Relationship Id="rId3" Type="http://schemas.openxmlformats.org/officeDocument/2006/relationships/image" Target="../media/image3.png"/><Relationship Id="rId7" Type="http://schemas.openxmlformats.org/officeDocument/2006/relationships/hyperlink" Target="https://www.ifixit.com/Guide/Nintendo+Switch+Pro+Controller+Joystick+Module+Replacement/127716#s248626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ifixit.com/Teardown/Xbox+One+Wireless+Controller+1697+Teardown/47065#s101374" TargetMode="External"/><Relationship Id="rId5" Type="http://schemas.openxmlformats.org/officeDocument/2006/relationships/hyperlink" Target="https://www.ifixit.com/Guide/How+to+Fix+PS4+Controller+Analog+Drift+(R3+or+L3+not+working)/136967#s272276" TargetMode="Externa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BAF7A9-4044-474E-9B00-209612418F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924" y="0"/>
            <a:ext cx="86021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017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32D5073-8185-4C3E-AD80-48C35B21A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924" y="0"/>
            <a:ext cx="86021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4557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6E38549-6A30-4F33-BD85-19DEE03222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-611626" y="786442"/>
            <a:ext cx="5049643" cy="382639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C9C66C5-3213-4223-AA09-7D53ADEB43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4363" y="336175"/>
            <a:ext cx="3389472" cy="256838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EBA6F17-103F-4B24-80C4-058F565309BE}"/>
              </a:ext>
            </a:extLst>
          </p:cNvPr>
          <p:cNvSpPr txBox="1"/>
          <p:nvPr/>
        </p:nvSpPr>
        <p:spPr>
          <a:xfrm>
            <a:off x="4189451" y="3429000"/>
            <a:ext cx="6098240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242C33"/>
                </a:solidFill>
                <a:effectLst/>
                <a:latin typeface="Lato" panose="020F0502020204030203" pitchFamily="34" charset="0"/>
              </a:rPr>
              <a:t>Tempting as it may be to blame Alps for the PS5’s drifting issues, they probably aren’t the villain of this story—because, brand name notwithstanding, this joystick module looks </a:t>
            </a:r>
            <a:r>
              <a:rPr lang="en-US" b="0" i="1" dirty="0">
                <a:solidFill>
                  <a:srgbClr val="242C33"/>
                </a:solidFill>
                <a:effectLst/>
                <a:latin typeface="Lato" panose="020F0502020204030203" pitchFamily="34" charset="0"/>
              </a:rPr>
              <a:t>extremely</a:t>
            </a:r>
            <a:r>
              <a:rPr lang="en-US" b="0" i="0" dirty="0">
                <a:solidFill>
                  <a:srgbClr val="242C33"/>
                </a:solidFill>
                <a:effectLst/>
                <a:latin typeface="Lato" panose="020F0502020204030203" pitchFamily="34" charset="0"/>
              </a:rPr>
              <a:t> familiar. You may already recognize it from the prior-gen PlayStation’s controller, the </a:t>
            </a:r>
            <a:r>
              <a:rPr lang="en-US" b="0" i="0" u="none" strike="noStrike" dirty="0">
                <a:solidFill>
                  <a:srgbClr val="1975F1"/>
                </a:solidFill>
                <a:effectLst/>
                <a:latin typeface="Lato" panose="020F0502020204030203" pitchFamily="34" charset="0"/>
                <a:hlinkClick r:id="rId5"/>
              </a:rPr>
              <a:t>DualShock 4</a:t>
            </a:r>
            <a:r>
              <a:rPr lang="en-US" b="0" i="0" dirty="0">
                <a:solidFill>
                  <a:srgbClr val="242C33"/>
                </a:solidFill>
                <a:effectLst/>
                <a:latin typeface="Lato" panose="020F0502020204030203" pitchFamily="34" charset="0"/>
              </a:rPr>
              <a:t>. Or from </a:t>
            </a:r>
            <a:r>
              <a:rPr lang="en-US" b="0" i="0" u="none" strike="noStrike" dirty="0">
                <a:solidFill>
                  <a:srgbClr val="1975F1"/>
                </a:solidFill>
                <a:effectLst/>
                <a:latin typeface="Lato" panose="020F0502020204030203" pitchFamily="34" charset="0"/>
                <a:hlinkClick r:id="rId6"/>
              </a:rPr>
              <a:t>the Xbox One controllers</a:t>
            </a:r>
            <a:r>
              <a:rPr lang="en-US" b="0" i="0" dirty="0">
                <a:solidFill>
                  <a:srgbClr val="242C33"/>
                </a:solidFill>
                <a:effectLst/>
                <a:latin typeface="Lato" panose="020F0502020204030203" pitchFamily="34" charset="0"/>
              </a:rPr>
              <a:t>. Maybe the </a:t>
            </a:r>
            <a:r>
              <a:rPr lang="en-US" b="0" i="0" u="none" strike="noStrike" dirty="0">
                <a:solidFill>
                  <a:srgbClr val="1975F1"/>
                </a:solidFill>
                <a:effectLst/>
                <a:latin typeface="Lato" panose="020F0502020204030203" pitchFamily="34" charset="0"/>
                <a:hlinkClick r:id="rId7"/>
              </a:rPr>
              <a:t>Nintendo Switch Pro controller</a:t>
            </a:r>
            <a:r>
              <a:rPr lang="en-US" b="0" i="0" dirty="0">
                <a:solidFill>
                  <a:srgbClr val="242C33"/>
                </a:solidFill>
                <a:effectLst/>
                <a:latin typeface="Lato" panose="020F0502020204030203" pitchFamily="34" charset="0"/>
              </a:rPr>
              <a:t>. Or, somewhat confusingly, </a:t>
            </a:r>
            <a:r>
              <a:rPr lang="en-US" b="0" i="0" u="none" strike="noStrike" dirty="0">
                <a:solidFill>
                  <a:srgbClr val="1975F1"/>
                </a:solidFill>
                <a:effectLst/>
                <a:latin typeface="Lato" panose="020F0502020204030203" pitchFamily="34" charset="0"/>
                <a:hlinkClick r:id="rId8"/>
              </a:rPr>
              <a:t>the $180 Xbox One Elite controller</a:t>
            </a:r>
            <a:r>
              <a:rPr lang="en-US" b="0" i="0" dirty="0">
                <a:solidFill>
                  <a:srgbClr val="242C33"/>
                </a:solidFill>
                <a:effectLst/>
                <a:latin typeface="Lato" panose="020F0502020204030203" pitchFamily="34" charset="0"/>
              </a:rPr>
              <a:t>. Underneath that plastic cap, the dirty secret is that </a:t>
            </a:r>
            <a:r>
              <a:rPr lang="en-US" b="0" i="1" dirty="0">
                <a:solidFill>
                  <a:srgbClr val="242C33"/>
                </a:solidFill>
                <a:effectLst/>
                <a:latin typeface="Lato" panose="020F0502020204030203" pitchFamily="34" charset="0"/>
              </a:rPr>
              <a:t>they all use the same joystick hardware</a:t>
            </a:r>
            <a:r>
              <a:rPr lang="en-US" b="0" i="0" dirty="0">
                <a:solidFill>
                  <a:srgbClr val="242C33"/>
                </a:solidFill>
                <a:effectLst/>
                <a:latin typeface="Lato" panose="020F0502020204030203" pitchFamily="34" charset="0"/>
              </a:rPr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081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68BC843-6FE7-4A5E-85BD-BBC2A734A8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740" y="0"/>
            <a:ext cx="7874433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745C72A-3094-443F-959D-739039858FEA}"/>
              </a:ext>
            </a:extLst>
          </p:cNvPr>
          <p:cNvSpPr/>
          <p:nvPr/>
        </p:nvSpPr>
        <p:spPr>
          <a:xfrm>
            <a:off x="9507071" y="1277471"/>
            <a:ext cx="2111188" cy="194982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Shows animation of how potentiometer works in joystick</a:t>
            </a:r>
          </a:p>
        </p:txBody>
      </p:sp>
    </p:spTree>
    <p:extLst>
      <p:ext uri="{BB962C8B-B14F-4D97-AF65-F5344CB8AC3E}">
        <p14:creationId xmlns:p14="http://schemas.microsoft.com/office/powerpoint/2010/main" val="17761311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154</Words>
  <Application>Microsoft Office PowerPoint</Application>
  <PresentationFormat>Widescreen</PresentationFormat>
  <Paragraphs>13</Paragraphs>
  <Slides>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Lato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3</cp:revision>
  <dcterms:created xsi:type="dcterms:W3CDTF">2021-05-05T19:59:50Z</dcterms:created>
  <dcterms:modified xsi:type="dcterms:W3CDTF">2021-05-05T20:26:31Z</dcterms:modified>
</cp:coreProperties>
</file>

<file path=docProps/thumbnail.jpeg>
</file>